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2560320" y="1724297"/>
            <a:ext cx="6988629" cy="2808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  <a:r>
              <a:rPr lang="ar-IQ" sz="4400" dirty="0" smtClean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الديدان </a:t>
            </a:r>
            <a:r>
              <a:rPr lang="ar-IQ" sz="4400" dirty="0" err="1" smtClean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الشصية</a:t>
            </a:r>
            <a:r>
              <a:rPr lang="ar-IQ" sz="4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  <a:r>
              <a:rPr lang="en-US" sz="4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Hook worms</a:t>
            </a:r>
            <a:endParaRPr lang="ar-IQ" sz="3600" dirty="0">
              <a:solidFill>
                <a:srgbClr val="FFFF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04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34" y="561702"/>
            <a:ext cx="10659292" cy="57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718457"/>
            <a:ext cx="9901645" cy="543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0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486" y="666206"/>
            <a:ext cx="8660674" cy="563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49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470" y="522514"/>
            <a:ext cx="10097588" cy="596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5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657" y="627017"/>
            <a:ext cx="9797143" cy="572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78166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</TotalTime>
  <Words>5</Words>
  <Application>Microsoft Office PowerPoint</Application>
  <PresentationFormat>شاشة عريضة</PresentationFormat>
  <Paragraphs>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Century Gothic</vt:lpstr>
      <vt:lpstr>Simplified Arabic</vt:lpstr>
      <vt:lpstr>Tahoma</vt:lpstr>
      <vt:lpstr>Wingdings 3</vt:lpstr>
      <vt:lpstr>شريحة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9647801830833</dc:creator>
  <cp:lastModifiedBy>9647801830833</cp:lastModifiedBy>
  <cp:revision>2</cp:revision>
  <dcterms:created xsi:type="dcterms:W3CDTF">2019-12-03T16:13:23Z</dcterms:created>
  <dcterms:modified xsi:type="dcterms:W3CDTF">2019-12-03T16:30:14Z</dcterms:modified>
</cp:coreProperties>
</file>